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3" r:id="rId3"/>
    <p:sldId id="270" r:id="rId4"/>
    <p:sldId id="302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6" r:id="rId14"/>
    <p:sldId id="267" r:id="rId15"/>
    <p:sldId id="268" r:id="rId16"/>
    <p:sldId id="269" r:id="rId17"/>
    <p:sldId id="271" r:id="rId18"/>
    <p:sldId id="273" r:id="rId19"/>
    <p:sldId id="274" r:id="rId20"/>
    <p:sldId id="275" r:id="rId21"/>
    <p:sldId id="276" r:id="rId22"/>
    <p:sldId id="278" r:id="rId23"/>
    <p:sldId id="279" r:id="rId24"/>
    <p:sldId id="280" r:id="rId25"/>
    <p:sldId id="300" r:id="rId26"/>
    <p:sldId id="284" r:id="rId27"/>
    <p:sldId id="281" r:id="rId28"/>
    <p:sldId id="282" r:id="rId29"/>
    <p:sldId id="283" r:id="rId30"/>
    <p:sldId id="285" r:id="rId31"/>
    <p:sldId id="286" r:id="rId32"/>
    <p:sldId id="287" r:id="rId33"/>
    <p:sldId id="289" r:id="rId34"/>
    <p:sldId id="290" r:id="rId35"/>
    <p:sldId id="291" r:id="rId36"/>
    <p:sldId id="292" r:id="rId37"/>
    <p:sldId id="296" r:id="rId38"/>
    <p:sldId id="297" r:id="rId39"/>
    <p:sldId id="293" r:id="rId40"/>
    <p:sldId id="294" r:id="rId41"/>
    <p:sldId id="295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66" d="100"/>
          <a:sy n="66" d="100"/>
        </p:scale>
        <p:origin x="5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329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34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60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98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720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47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7533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653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329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955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667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726203-EBEE-4177-8DBE-7E2196035BFA}" type="datetimeFigureOut">
              <a:rPr lang="zh-CN" altLang="en-US" smtClean="0"/>
              <a:t>2019/5/17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29DED-E1EF-4C4A-97D9-843747E9CE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43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078029" y="770022"/>
            <a:ext cx="10010273" cy="3224462"/>
          </a:xfrm>
          <a:ln w="57150">
            <a:solidFill>
              <a:schemeClr val="tx1"/>
            </a:solidFill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Examples of </a:t>
            </a:r>
            <a:b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Frank Replacement Function (</a:t>
            </a: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FRF) </a:t>
            </a:r>
            <a:br>
              <a:rPr lang="en-GB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Features</a:t>
            </a:r>
            <a:b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(S2-1905721) </a:t>
            </a:r>
            <a:endParaRPr lang="zh-CN" altLang="en-US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524000" y="4569601"/>
            <a:ext cx="9144000" cy="1655762"/>
          </a:xfrm>
        </p:spPr>
        <p:txBody>
          <a:bodyPr/>
          <a:lstStyle/>
          <a:p>
            <a:r>
              <a:rPr lang="en-US" altLang="zh-CN" dirty="0"/>
              <a:t>SA2#133, Reno</a:t>
            </a:r>
          </a:p>
          <a:p>
            <a:r>
              <a:rPr lang="en-US" altLang="zh-CN" dirty="0"/>
              <a:t>2019.05.17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4144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989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70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920753" cy="519056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835" y="1364876"/>
            <a:ext cx="7324165" cy="54931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64881" y="121797"/>
            <a:ext cx="3778599" cy="15696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</a:t>
            </a:r>
            <a:r>
              <a:rPr lang="fi-FI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3: </a:t>
            </a:r>
          </a:p>
          <a:p>
            <a:r>
              <a:rPr lang="fi-FI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the 'Ja, ja' spur</a:t>
            </a:r>
            <a:endParaRPr lang="zh-CN" altLang="zh-CN" sz="48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386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69141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1001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74109"/>
            <a:ext cx="12290612" cy="921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44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25915"/>
            <a:ext cx="12401549" cy="808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328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70" y="1238250"/>
            <a:ext cx="7789333" cy="43815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22333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6746" y="261258"/>
            <a:ext cx="11731994" cy="83099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</a:t>
            </a:r>
            <a:r>
              <a:rPr lang="en-US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4: the 'You'll figure it out' motivator</a:t>
            </a:r>
            <a:endParaRPr lang="zh-CN" altLang="zh-CN" sz="48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2852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1" y="-1066799"/>
            <a:ext cx="11887200" cy="792479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97"/>
          <a:stretch/>
        </p:blipFill>
        <p:spPr>
          <a:xfrm>
            <a:off x="0" y="-142374"/>
            <a:ext cx="5943600" cy="70003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7DE2CEA-E27E-4486-875C-19A899089A03}"/>
              </a:ext>
            </a:extLst>
          </p:cNvPr>
          <p:cNvSpPr/>
          <p:nvPr/>
        </p:nvSpPr>
        <p:spPr>
          <a:xfrm>
            <a:off x="5108944" y="-376290"/>
            <a:ext cx="6096000" cy="156966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7030A0"/>
                </a:solidFill>
              </a:rPr>
              <a:t>Key Feature 8: the 'Silent frown, headshake and look-at-the-beautiful-carpet' gesture</a:t>
            </a:r>
          </a:p>
        </p:txBody>
      </p:sp>
    </p:spTree>
    <p:extLst>
      <p:ext uri="{BB962C8B-B14F-4D97-AF65-F5344CB8AC3E}">
        <p14:creationId xmlns:p14="http://schemas.microsoft.com/office/powerpoint/2010/main" val="3845643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375" y="-622300"/>
            <a:ext cx="12849225" cy="856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53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1" y="0"/>
            <a:ext cx="9144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313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64034" y="348343"/>
            <a:ext cx="9108840" cy="83099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</a:t>
            </a:r>
            <a:r>
              <a:rPr lang="en-US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6: the 'SHHHHH!!!' scare</a:t>
            </a:r>
            <a:endParaRPr lang="zh-CN" altLang="zh-CN" sz="48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4240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43050" y="-793750"/>
            <a:ext cx="13735050" cy="9156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9" r="22071"/>
          <a:stretch/>
        </p:blipFill>
        <p:spPr>
          <a:xfrm>
            <a:off x="9174480" y="2622884"/>
            <a:ext cx="3017520" cy="423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59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59305"/>
            <a:ext cx="6087979" cy="811730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978" y="-1283742"/>
            <a:ext cx="6104022" cy="8141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76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1" r="11469"/>
          <a:stretch/>
        </p:blipFill>
        <p:spPr>
          <a:xfrm>
            <a:off x="0" y="-279359"/>
            <a:ext cx="8749021" cy="713735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08" r="27415"/>
          <a:stretch/>
        </p:blipFill>
        <p:spPr>
          <a:xfrm>
            <a:off x="8749021" y="0"/>
            <a:ext cx="52336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7571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8260"/>
            <a:ext cx="12401549" cy="930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27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788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513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5332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6303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9450" y="-266700"/>
            <a:ext cx="13919200" cy="782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38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12192000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7747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50" y="-1"/>
            <a:ext cx="13735050" cy="686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618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884" y="-529389"/>
            <a:ext cx="13133136" cy="73873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94835" y="217715"/>
            <a:ext cx="8399287" cy="15696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10: the 'Do you want </a:t>
            </a:r>
          </a:p>
          <a:p>
            <a:pPr algn="ctr"/>
            <a:r>
              <a:rPr lang="en-US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to withdraw your paper?' doubter</a:t>
            </a:r>
            <a:endParaRPr lang="zh-CN" altLang="zh-CN" sz="48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301481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10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068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1" y="0"/>
            <a:ext cx="12148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626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253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BD4FB5B-3181-4DF6-B5FF-0F665AE1E169}"/>
              </a:ext>
            </a:extLst>
          </p:cNvPr>
          <p:cNvSpPr/>
          <p:nvPr/>
        </p:nvSpPr>
        <p:spPr>
          <a:xfrm>
            <a:off x="432391" y="0"/>
            <a:ext cx="4607442" cy="15696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Key Feature 11: the 'Let's continue the show of hands!' injunction</a:t>
            </a:r>
          </a:p>
        </p:txBody>
      </p:sp>
    </p:spTree>
    <p:extLst>
      <p:ext uri="{BB962C8B-B14F-4D97-AF65-F5344CB8AC3E}">
        <p14:creationId xmlns:p14="http://schemas.microsoft.com/office/powerpoint/2010/main" val="32340352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48618"/>
            <a:ext cx="12192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3002" y="508000"/>
            <a:ext cx="8039252" cy="1323439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11: the 'Let's continue the </a:t>
            </a:r>
          </a:p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show of hands!' injunction</a:t>
            </a:r>
            <a:endParaRPr lang="zh-CN" altLang="zh-CN" sz="40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584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618E862-4109-4045-89F5-C9AD21A320C6}"/>
              </a:ext>
            </a:extLst>
          </p:cNvPr>
          <p:cNvSpPr/>
          <p:nvPr/>
        </p:nvSpPr>
        <p:spPr>
          <a:xfrm>
            <a:off x="3991440" y="3030279"/>
            <a:ext cx="4365752" cy="1077218"/>
          </a:xfrm>
          <a:prstGeom prst="rect">
            <a:avLst/>
          </a:prstGeom>
          <a:ln w="5715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FF00"/>
                </a:solidFill>
              </a:rPr>
              <a:t>'This is not your meeting [micro-service name]’</a:t>
            </a:r>
          </a:p>
        </p:txBody>
      </p:sp>
    </p:spTree>
    <p:extLst>
      <p:ext uri="{BB962C8B-B14F-4D97-AF65-F5344CB8AC3E}">
        <p14:creationId xmlns:p14="http://schemas.microsoft.com/office/powerpoint/2010/main" val="1646965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4986"/>
            <a:ext cx="12192000" cy="1018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579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" y="0"/>
            <a:ext cx="12192000" cy="812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6403" y="551542"/>
            <a:ext cx="4354283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7: the 'Can I speak?!' rhetorical question</a:t>
            </a:r>
            <a:endParaRPr lang="zh-CN" altLang="zh-CN" sz="44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17971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63347"/>
            <a:ext cx="12192000" cy="812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0727A60-85A2-4208-A3D8-CB8E27FA6295}"/>
              </a:ext>
            </a:extLst>
          </p:cNvPr>
          <p:cNvSpPr/>
          <p:nvPr/>
        </p:nvSpPr>
        <p:spPr>
          <a:xfrm>
            <a:off x="6655982" y="1287943"/>
            <a:ext cx="714507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600" b="1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Key Feature 9:</a:t>
            </a:r>
          </a:p>
          <a:p>
            <a:r>
              <a:rPr lang="en-GB" sz="3600" b="1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'Does anything work at all? </a:t>
            </a:r>
          </a:p>
          <a:p>
            <a:r>
              <a:rPr lang="en-GB" sz="3600" b="1" dirty="0">
                <a:solidFill>
                  <a:srgbClr val="FFFF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 am serious!' </a:t>
            </a:r>
            <a:endParaRPr lang="en-US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4155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6300" y="0"/>
            <a:ext cx="51435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057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43428" y="203201"/>
            <a:ext cx="10174515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13: the "I don't care, I give you a number!" procrastination</a:t>
            </a:r>
            <a:endParaRPr lang="zh-CN" altLang="zh-CN" sz="44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33572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747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339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-24064"/>
            <a:ext cx="6858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9095" y="-866275"/>
            <a:ext cx="6513095" cy="48848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22518" y="4860757"/>
            <a:ext cx="5733139" cy="156966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Key Feature 2: the </a:t>
            </a:r>
          </a:p>
          <a:p>
            <a:r>
              <a:rPr lang="en-GB" altLang="zh-CN" sz="4800" b="1" dirty="0">
                <a:solidFill>
                  <a:srgbClr val="FF0000"/>
                </a:solidFill>
                <a:latin typeface="+mj-lt"/>
                <a:ea typeface="SimSun" panose="02010600030101010101" pitchFamily="2" charset="-122"/>
              </a:rPr>
              <a:t>'Na gut' self-motivator</a:t>
            </a:r>
            <a:endParaRPr lang="zh-CN" altLang="zh-CN" sz="4800" b="1" dirty="0">
              <a:solidFill>
                <a:srgbClr val="FF0000"/>
              </a:solidFill>
              <a:latin typeface="+mj-lt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4640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7700" y="0"/>
            <a:ext cx="51435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r="-24115"/>
          <a:stretch/>
        </p:blipFill>
        <p:spPr>
          <a:xfrm>
            <a:off x="4495800" y="0"/>
            <a:ext cx="102884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033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9171"/>
            <a:ext cx="12192000" cy="742717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81E163-D38A-44A8-B4DF-9D1368E069B1}"/>
              </a:ext>
            </a:extLst>
          </p:cNvPr>
          <p:cNvSpPr/>
          <p:nvPr/>
        </p:nvSpPr>
        <p:spPr>
          <a:xfrm>
            <a:off x="2291120" y="676522"/>
            <a:ext cx="7359514" cy="2585323"/>
          </a:xfrm>
          <a:prstGeom prst="rect">
            <a:avLst/>
          </a:prstGeom>
          <a:noFill/>
          <a:effectLst>
            <a:innerShdw blurRad="114300">
              <a:prstClr val="black"/>
            </a:inn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Thanks for the memories</a:t>
            </a:r>
          </a:p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&amp;</a:t>
            </a:r>
          </a:p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All the best to you!!!!!!!!</a:t>
            </a:r>
          </a:p>
        </p:txBody>
      </p:sp>
    </p:spTree>
    <p:extLst>
      <p:ext uri="{BB962C8B-B14F-4D97-AF65-F5344CB8AC3E}">
        <p14:creationId xmlns:p14="http://schemas.microsoft.com/office/powerpoint/2010/main" val="5470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84421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494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0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039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353" y="790015"/>
            <a:ext cx="8090647" cy="60679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3034" y="-1037547"/>
            <a:ext cx="8644808" cy="648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54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042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958" y="0"/>
            <a:ext cx="3826042" cy="510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25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69999"/>
            <a:ext cx="12191999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901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</TotalTime>
  <Words>159</Words>
  <Application>Microsoft Office PowerPoint</Application>
  <PresentationFormat>Widescreen</PresentationFormat>
  <Paragraphs>24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8" baseType="lpstr">
      <vt:lpstr>宋体</vt:lpstr>
      <vt:lpstr>宋体</vt:lpstr>
      <vt:lpstr>Arial</vt:lpstr>
      <vt:lpstr>Calibri</vt:lpstr>
      <vt:lpstr>Calibri Light</vt:lpstr>
      <vt:lpstr>Times New Roman</vt:lpstr>
      <vt:lpstr>Office Theme</vt:lpstr>
      <vt:lpstr>Examples of  Frank Replacement Function (FRF)  Key Features (S2-1905721)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 User 0515</dc:creator>
  <cp:lastModifiedBy>Ericsson0517</cp:lastModifiedBy>
  <cp:revision>36</cp:revision>
  <dcterms:created xsi:type="dcterms:W3CDTF">2019-05-16T20:59:54Z</dcterms:created>
  <dcterms:modified xsi:type="dcterms:W3CDTF">2019-05-17T17:58:41Z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1558039838</vt:lpwstr>
  </property>
</Properties>
</file>